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A7C87-D0A2-42DC-A7F7-C689379E73E5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EA68F-6230-40B8-9679-E9A373ACD8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268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A7C87-D0A2-42DC-A7F7-C689379E73E5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EA68F-6230-40B8-9679-E9A373ACD8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578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A7C87-D0A2-42DC-A7F7-C689379E73E5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EA68F-6230-40B8-9679-E9A373ACD8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649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A7C87-D0A2-42DC-A7F7-C689379E73E5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EA68F-6230-40B8-9679-E9A373ACD8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520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A7C87-D0A2-42DC-A7F7-C689379E73E5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EA68F-6230-40B8-9679-E9A373ACD8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649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A7C87-D0A2-42DC-A7F7-C689379E73E5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EA68F-6230-40B8-9679-E9A373ACD8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220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A7C87-D0A2-42DC-A7F7-C689379E73E5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EA68F-6230-40B8-9679-E9A373ACD8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16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A7C87-D0A2-42DC-A7F7-C689379E73E5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EA68F-6230-40B8-9679-E9A373ACD8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116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A7C87-D0A2-42DC-A7F7-C689379E73E5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EA68F-6230-40B8-9679-E9A373ACD8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627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A7C87-D0A2-42DC-A7F7-C689379E73E5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EA68F-6230-40B8-9679-E9A373ACD8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383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A7C87-D0A2-42DC-A7F7-C689379E73E5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EA68F-6230-40B8-9679-E9A373ACD8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692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AA7C87-D0A2-42DC-A7F7-C689379E73E5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3EA68F-6230-40B8-9679-E9A373ACD8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76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Quartering Act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Why did Great Britain enact this law?</a:t>
            </a:r>
          </a:p>
          <a:p>
            <a:endParaRPr lang="en-US" dirty="0"/>
          </a:p>
          <a:p>
            <a:r>
              <a:rPr lang="en-US" dirty="0" smtClean="0"/>
              <a:t>What was the Colonist’s response to this law?</a:t>
            </a:r>
          </a:p>
          <a:p>
            <a:endParaRPr lang="en-US" dirty="0" smtClean="0"/>
          </a:p>
          <a:p>
            <a:r>
              <a:rPr lang="en-US" dirty="0" smtClean="0"/>
              <a:t>It’s about whether troops can be quarter in places other than in </a:t>
            </a:r>
            <a:r>
              <a:rPr lang="en-US" smtClean="0"/>
              <a:t>the barracks.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10069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34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Quartering Act</vt:lpstr>
    </vt:vector>
  </TitlesOfParts>
  <Company>Carson City - Crystal Area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Quartering Act</dc:title>
  <dc:creator>Jacob Everingham</dc:creator>
  <cp:lastModifiedBy>Jacob Everingham</cp:lastModifiedBy>
  <cp:revision>3</cp:revision>
  <dcterms:created xsi:type="dcterms:W3CDTF">2012-04-27T13:19:11Z</dcterms:created>
  <dcterms:modified xsi:type="dcterms:W3CDTF">2012-04-27T13:43:49Z</dcterms:modified>
</cp:coreProperties>
</file>